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5003-E508-4DB6-A337-88A2C69169DB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8C36-F1FB-4F45-AD6E-3C2DC0367C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5003-E508-4DB6-A337-88A2C69169DB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8C36-F1FB-4F45-AD6E-3C2DC0367C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5003-E508-4DB6-A337-88A2C69169DB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8C36-F1FB-4F45-AD6E-3C2DC0367C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5003-E508-4DB6-A337-88A2C69169DB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8C36-F1FB-4F45-AD6E-3C2DC0367C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5003-E508-4DB6-A337-88A2C69169DB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8C36-F1FB-4F45-AD6E-3C2DC0367C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5003-E508-4DB6-A337-88A2C69169DB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8C36-F1FB-4F45-AD6E-3C2DC0367C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5003-E508-4DB6-A337-88A2C69169DB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8C36-F1FB-4F45-AD6E-3C2DC0367C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5003-E508-4DB6-A337-88A2C69169DB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8C36-F1FB-4F45-AD6E-3C2DC0367C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5003-E508-4DB6-A337-88A2C69169DB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8C36-F1FB-4F45-AD6E-3C2DC0367C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5003-E508-4DB6-A337-88A2C69169DB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8C36-F1FB-4F45-AD6E-3C2DC0367C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5003-E508-4DB6-A337-88A2C69169DB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D8C36-F1FB-4F45-AD6E-3C2DC0367C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75003-E508-4DB6-A337-88A2C69169DB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6D8C36-F1FB-4F45-AD6E-3C2DC0367C9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8382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KEY AMENDMENTS: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600200"/>
            <a:ext cx="8153400" cy="4876800"/>
          </a:xfrm>
        </p:spPr>
        <p:txBody>
          <a:bodyPr>
            <a:normAutofit/>
          </a:bodyPr>
          <a:lstStyle/>
          <a:p>
            <a:pPr lvl="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 First </a:t>
            </a:r>
            <a:r>
              <a:rPr lang="en-US" dirty="0">
                <a:solidFill>
                  <a:schemeClr val="tx1"/>
                </a:solidFill>
              </a:rPr>
              <a:t>Amendment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-  speech, press, </a:t>
            </a:r>
            <a:r>
              <a:rPr lang="en-US" dirty="0" smtClean="0">
                <a:solidFill>
                  <a:schemeClr val="tx1"/>
                </a:solidFill>
              </a:rPr>
              <a:t>assembly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smtClean="0">
                <a:solidFill>
                  <a:schemeClr val="tx1"/>
                </a:solidFill>
              </a:rPr>
              <a:t>religion</a:t>
            </a:r>
          </a:p>
          <a:p>
            <a:pPr lvl="0" algn="l">
              <a:buFont typeface="Arial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lvl="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 Fourth </a:t>
            </a:r>
            <a:r>
              <a:rPr lang="en-US" dirty="0">
                <a:solidFill>
                  <a:schemeClr val="tx1"/>
                </a:solidFill>
              </a:rPr>
              <a:t>Amendment – Privacy (search and seizure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  <a:p>
            <a:pPr lvl="0" algn="l">
              <a:buFont typeface="Arial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lvl="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 Fifth </a:t>
            </a:r>
            <a:r>
              <a:rPr lang="en-US" dirty="0">
                <a:solidFill>
                  <a:schemeClr val="tx1"/>
                </a:solidFill>
              </a:rPr>
              <a:t>Amendment -  life, liberty, property</a:t>
            </a:r>
          </a:p>
          <a:p>
            <a:pPr lvl="0" algn="l"/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533400"/>
            <a:ext cx="7772400" cy="1523999"/>
          </a:xfrm>
        </p:spPr>
        <p:txBody>
          <a:bodyPr/>
          <a:lstStyle/>
          <a:p>
            <a:r>
              <a:rPr lang="en-US" b="1" dirty="0" smtClean="0"/>
              <a:t>KEY AMENDMENTS: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524000"/>
            <a:ext cx="6400800" cy="4114800"/>
          </a:xfrm>
        </p:spPr>
        <p:txBody>
          <a:bodyPr>
            <a:normAutofit fontScale="92500" lnSpcReduction="20000"/>
          </a:bodyPr>
          <a:lstStyle/>
          <a:p>
            <a:pPr lvl="0" algn="l">
              <a:buFont typeface="Arial" pitchFamily="34" charset="0"/>
              <a:buChar char="•"/>
            </a:pPr>
            <a:r>
              <a:rPr lang="en-US" dirty="0" smtClean="0"/>
              <a:t>  </a:t>
            </a:r>
            <a:r>
              <a:rPr lang="en-US" dirty="0" smtClean="0">
                <a:solidFill>
                  <a:schemeClr val="tx1"/>
                </a:solidFill>
              </a:rPr>
              <a:t>Eighth Amendment – cruel and unusual punishment</a:t>
            </a:r>
          </a:p>
          <a:p>
            <a:pPr lvl="0" algn="l">
              <a:buFont typeface="Arial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pPr lvl="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 Tenth Amendment – School as a state function</a:t>
            </a:r>
          </a:p>
          <a:p>
            <a:pPr lvl="0" algn="l">
              <a:buFont typeface="Arial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pPr lvl="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 Fourteenth Amendment – Equal protection under the law.  Establishes that a person is first a US citizen and that a citizen of a state.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Notes on Courts: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State courts deal with state law and constitutions.  </a:t>
            </a:r>
          </a:p>
          <a:p>
            <a:pPr lvl="0"/>
            <a:r>
              <a:rPr lang="en-US" dirty="0"/>
              <a:t>Federal Courts deal with U.S. constitutional issues or when cases involve more than one state.</a:t>
            </a:r>
          </a:p>
          <a:p>
            <a:pPr lvl="0"/>
            <a:r>
              <a:rPr lang="en-US" dirty="0"/>
              <a:t>Each state has at least one Federal Court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Notes on Courts: 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There are 13 Federal courts of appeals.  Colorado is in the 10</a:t>
            </a:r>
            <a:r>
              <a:rPr lang="en-US" baseline="30000" dirty="0"/>
              <a:t>th</a:t>
            </a:r>
            <a:r>
              <a:rPr lang="en-US" dirty="0"/>
              <a:t> district (see map p. 8</a:t>
            </a:r>
            <a:r>
              <a:rPr lang="en-US" dirty="0" smtClean="0"/>
              <a:t>)</a:t>
            </a:r>
          </a:p>
          <a:p>
            <a:pPr lvl="0">
              <a:buNone/>
            </a:pPr>
            <a:endParaRPr lang="en-US" dirty="0"/>
          </a:p>
          <a:p>
            <a:pPr lvl="0"/>
            <a:r>
              <a:rPr lang="en-US" dirty="0"/>
              <a:t>Appeals courts are the last courts by </a:t>
            </a:r>
            <a:r>
              <a:rPr lang="en-US" dirty="0" smtClean="0"/>
              <a:t>right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Supreme courts must grant certiorari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76400"/>
          </a:xfrm>
        </p:spPr>
        <p:txBody>
          <a:bodyPr>
            <a:normAutofit fontScale="90000"/>
          </a:bodyPr>
          <a:lstStyle/>
          <a:p>
            <a:r>
              <a:rPr lang="en-US" sz="3600" b="1" dirty="0"/>
              <a:t>SOURCES OF LAW FOR SCHOOL ADMINISTRATORS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Federal and state constitutions</a:t>
            </a:r>
          </a:p>
          <a:p>
            <a:pPr lvl="0"/>
            <a:r>
              <a:rPr lang="en-US" dirty="0"/>
              <a:t>Federal and state laws</a:t>
            </a:r>
          </a:p>
          <a:p>
            <a:pPr lvl="0"/>
            <a:r>
              <a:rPr lang="en-US" dirty="0"/>
              <a:t>State board of education policies and directives</a:t>
            </a:r>
          </a:p>
          <a:p>
            <a:pPr lvl="0"/>
            <a:r>
              <a:rPr lang="en-US" dirty="0"/>
              <a:t>Local board policies</a:t>
            </a:r>
          </a:p>
          <a:p>
            <a:pPr lvl="0"/>
            <a:r>
              <a:rPr lang="en-US" dirty="0"/>
              <a:t>Local negotiated agreement with a recognized teacher or support organization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TERMS: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 lvl="0"/>
            <a:r>
              <a:rPr lang="en-US" dirty="0"/>
              <a:t>Color of the State</a:t>
            </a:r>
          </a:p>
          <a:p>
            <a:pPr lvl="0"/>
            <a:r>
              <a:rPr lang="en-US" dirty="0"/>
              <a:t>Statute</a:t>
            </a:r>
          </a:p>
          <a:p>
            <a:pPr lvl="0"/>
            <a:r>
              <a:rPr lang="en-US" dirty="0"/>
              <a:t>Stare </a:t>
            </a:r>
            <a:r>
              <a:rPr lang="en-US" dirty="0" err="1"/>
              <a:t>Decisis</a:t>
            </a:r>
            <a:endParaRPr lang="en-US" dirty="0"/>
          </a:p>
          <a:p>
            <a:pPr lvl="0"/>
            <a:r>
              <a:rPr lang="en-US" dirty="0"/>
              <a:t>Diversity of Citizenship</a:t>
            </a:r>
          </a:p>
          <a:p>
            <a:pPr lvl="0"/>
            <a:r>
              <a:rPr lang="en-US" dirty="0"/>
              <a:t>Plaintiff</a:t>
            </a:r>
          </a:p>
          <a:p>
            <a:pPr lvl="0"/>
            <a:r>
              <a:rPr lang="en-US" dirty="0"/>
              <a:t>Defendant</a:t>
            </a:r>
          </a:p>
          <a:p>
            <a:pPr lvl="0"/>
            <a:r>
              <a:rPr lang="en-US" dirty="0"/>
              <a:t>Writ of certiorari</a:t>
            </a:r>
          </a:p>
          <a:p>
            <a:pPr lvl="0"/>
            <a:r>
              <a:rPr lang="en-US" dirty="0"/>
              <a:t>Remand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208</Words>
  <Application>Microsoft Office PowerPoint</Application>
  <PresentationFormat>On-screen Show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KEY AMENDMENTS: </vt:lpstr>
      <vt:lpstr>KEY AMENDMENTS: </vt:lpstr>
      <vt:lpstr>Notes on Courts:  </vt:lpstr>
      <vt:lpstr>Notes on Courts:  </vt:lpstr>
      <vt:lpstr>SOURCES OF LAW FOR SCHOOL ADMINISTRATORS </vt:lpstr>
      <vt:lpstr>TERMS: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KEY AMENDMENTS:</dc:title>
  <dc:creator>Owner</dc:creator>
  <cp:lastModifiedBy>T61Image</cp:lastModifiedBy>
  <cp:revision>3</cp:revision>
  <dcterms:created xsi:type="dcterms:W3CDTF">2013-09-16T20:19:13Z</dcterms:created>
  <dcterms:modified xsi:type="dcterms:W3CDTF">2013-09-17T21:43:50Z</dcterms:modified>
</cp:coreProperties>
</file>